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4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Küstner" userId="82e3acdc-b74f-4d49-b86b-fe9ccf2634f5" providerId="ADAL" clId="{24D2E146-A4CC-44B6-A0FD-1B6DF96B1D78}"/>
    <pc:docChg chg="custSel addSld modSld modMainMaster">
      <pc:chgData name="Cornelia Küstner" userId="82e3acdc-b74f-4d49-b86b-fe9ccf2634f5" providerId="ADAL" clId="{24D2E146-A4CC-44B6-A0FD-1B6DF96B1D78}" dt="2024-06-24T11:53:19.903" v="2" actId="931"/>
      <pc:docMkLst>
        <pc:docMk/>
      </pc:docMkLst>
      <pc:sldChg chg="delSp new mod modClrScheme chgLayout">
        <pc:chgData name="Cornelia Küstner" userId="82e3acdc-b74f-4d49-b86b-fe9ccf2634f5" providerId="ADAL" clId="{24D2E146-A4CC-44B6-A0FD-1B6DF96B1D78}" dt="2024-06-24T11:53:06.531" v="1" actId="700"/>
        <pc:sldMkLst>
          <pc:docMk/>
          <pc:sldMk cId="190372287" sldId="258"/>
        </pc:sldMkLst>
        <pc:spChg chg="del">
          <ac:chgData name="Cornelia Küstner" userId="82e3acdc-b74f-4d49-b86b-fe9ccf2634f5" providerId="ADAL" clId="{24D2E146-A4CC-44B6-A0FD-1B6DF96B1D78}" dt="2024-06-24T11:53:06.531" v="1" actId="700"/>
          <ac:spMkLst>
            <pc:docMk/>
            <pc:sldMk cId="190372287" sldId="258"/>
            <ac:spMk id="2" creationId="{6343BEB7-D018-E25D-C8F6-782E82D4A3F4}"/>
          </ac:spMkLst>
        </pc:spChg>
        <pc:spChg chg="del">
          <ac:chgData name="Cornelia Küstner" userId="82e3acdc-b74f-4d49-b86b-fe9ccf2634f5" providerId="ADAL" clId="{24D2E146-A4CC-44B6-A0FD-1B6DF96B1D78}" dt="2024-06-24T11:53:06.531" v="1" actId="700"/>
          <ac:spMkLst>
            <pc:docMk/>
            <pc:sldMk cId="190372287" sldId="258"/>
            <ac:spMk id="3" creationId="{9A3373CB-7F4C-97F4-ADAC-3609127352FD}"/>
          </ac:spMkLst>
        </pc:spChg>
      </pc:sldChg>
      <pc:sldMasterChg chg="addSp modSp">
        <pc:chgData name="Cornelia Küstner" userId="82e3acdc-b74f-4d49-b86b-fe9ccf2634f5" providerId="ADAL" clId="{24D2E146-A4CC-44B6-A0FD-1B6DF96B1D78}" dt="2024-06-24T11:53:19.903" v="2" actId="931"/>
        <pc:sldMasterMkLst>
          <pc:docMk/>
          <pc:sldMasterMk cId="0" sldId="2147483648"/>
        </pc:sldMasterMkLst>
        <pc:picChg chg="add mod">
          <ac:chgData name="Cornelia Küstner" userId="82e3acdc-b74f-4d49-b86b-fe9ccf2634f5" providerId="ADAL" clId="{24D2E146-A4CC-44B6-A0FD-1B6DF96B1D78}" dt="2024-06-24T11:53:19.903" v="2" actId="931"/>
          <ac:picMkLst>
            <pc:docMk/>
            <pc:sldMasterMk cId="0" sldId="2147483648"/>
            <ac:picMk id="3" creationId="{47539FDF-9456-7A10-3AB5-125AC57E9195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27F07-661E-8A0C-3043-CB5D3BB46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136068-F761-A187-1CA1-FDBF47244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0F4C8-900D-AE61-FFE2-18C2CBCC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8FC6A-4E2A-EC5D-E3A9-9A09F296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F7AA1-D97F-E6C1-DE7C-BCB4548C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63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2F4FD-9445-E799-5410-FBE69E6E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49F470-AC8F-B5C2-F2E6-94D2B5BF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13443-1DF3-9B4C-3900-859E3B39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B2370A-E308-2109-80BB-7E44597B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A13AC3-D697-84A3-3286-A0228947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88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9B259-7D6A-444C-1EE3-56F8A29E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144C6F-C608-5D3D-90B7-2D41E2F3C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31E48-699E-91E9-AEAF-5D6C0B21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415D57-1959-768F-1050-D13C2B8E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32FBF-7D1C-521A-8D52-5E7CAD06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06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4ECA-891A-470F-56C6-0BC3A77A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463BC7-240F-1ABD-EE53-A94BB6B97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508B5A-9A4C-A9C8-5027-8F0975253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189EBD-BEDC-C6B3-A360-E4C636E8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E7F17E-63DF-3A2C-4AA1-BD4C4718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BCA80F-7E7A-AA7F-4859-F9C997FB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254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55457-3B8B-0A90-0189-3D9216E5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662350-5A57-AF96-DC68-F89FB18BA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2D5A01-65B1-5DBB-7521-36E61461F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E4324D-3C98-859D-E05B-9E194A3A0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C164DB-DC2D-3746-DEED-EE33244D7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9F97C5-5399-3AA4-1E6E-301D8CA2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2CC151-9C96-6A2C-EF75-52EAD5BC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42FCB2-2BEA-45C6-BC6B-80604422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603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5630E-52BD-2D6D-EC2A-3B670010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BD2765-B7AC-5E22-A193-73E07D06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46ED82-F1D5-6F4C-438A-CB339B7B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131CF2-C333-BD72-AD0E-E43924D0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43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821AAF-BF21-B54D-2760-5C7CBE29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CF6821-4E08-9F1A-D9FD-8566AC6F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3503AA-BDBE-EF45-9A96-1F806327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124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73956-2CDF-0225-D6DC-159909AB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FA511D-9216-54EE-07E1-651AB436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2BC65E-5229-42A6-41F6-90F4F162F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835275-80F9-8BBF-2D21-173BF6E9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ADE046-B39A-8FD8-97C6-75048155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3E1594-B1B6-7AE2-7C6D-2042FCDD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03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97E2D-EC3F-9596-20BA-4F6D6927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638A85-0E3D-5606-193B-792ED8497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10BD89-5647-C0AF-2F6C-2656CA090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11A0BC-59F0-EC5E-537A-41AA49AF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84D974-0DAF-6385-30FB-D59D59C7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2C42E2-87AF-7F77-3922-6294D0E1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39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0660E-A017-1C06-7837-B91CF8C6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8C029E-6596-AEAD-0E12-CADB67178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1EBD16-A985-2BD1-0B10-DF05CDFA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A8882C-361A-3D9E-94FD-7C884B8A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DEF455-6354-49EE-F106-4F6D3610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39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957B17-A34C-2F45-8AC6-230A7316A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B54DA8-ACF9-F829-C777-190FB8956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23BBD3-2BBB-ACAE-EF2D-079AA5A2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DA7F79-2540-448C-AAAC-63BD9ACA30CA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89DA1-461B-035C-8899-18700956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0D49A-4C92-2C7F-2053-DB69A6A9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9BD424-0801-4508-8C12-DDBBA6ACD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4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B9573-1A4C-4625-A5ED-AF09B3ECA17B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6F601-4DE4-4E6A-A53F-74D56C0DDD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7539FDF-9456-7A10-3AB5-125AC57E91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A7492F5-74EA-8EC9-2C2D-54E0ED4DFB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722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68d683c6dcf0dc898ac85397254f8d49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8e5593b0b30a89878cb5ff5e749734a2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3" nillable="true" ma:displayName="Taxonomy Catch All Column" ma:hidden="true" ma:list="{806070c7-c246-4ba1-b8eb-2b43f87f8a44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47BFFA-FDCD-4644-B352-6578DC95A6E8}"/>
</file>

<file path=customXml/itemProps2.xml><?xml version="1.0" encoding="utf-8"?>
<ds:datastoreItem xmlns:ds="http://schemas.openxmlformats.org/officeDocument/2006/customXml" ds:itemID="{2BFC0D6F-1E7C-4385-9CD5-590C61A616F4}"/>
</file>

<file path=customXml/itemProps3.xml><?xml version="1.0" encoding="utf-8"?>
<ds:datastoreItem xmlns:ds="http://schemas.openxmlformats.org/officeDocument/2006/customXml" ds:itemID="{5909D08B-880B-4F3F-B6B5-08AD7E116B35}"/>
</file>

<file path=customXml/itemProps4.xml><?xml version="1.0" encoding="utf-8"?>
<ds:datastoreItem xmlns:ds="http://schemas.openxmlformats.org/officeDocument/2006/customXml" ds:itemID="{9C345B4A-A6E7-4997-98CD-EE54FA63AB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Larissa-Design</vt:lpstr>
      <vt:lpstr>Benutzerdefiniertes 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Cornelia Küstner</cp:lastModifiedBy>
  <cp:revision>20</cp:revision>
  <dcterms:created xsi:type="dcterms:W3CDTF">2020-02-12T13:54:00Z</dcterms:created>
  <dcterms:modified xsi:type="dcterms:W3CDTF">2024-06-24T11:53:28Z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