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22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Küstner" userId="82e3acdc-b74f-4d49-b86b-fe9ccf2634f5" providerId="ADAL" clId="{98244EE5-4037-4062-84FC-F86C71F1B83A}"/>
    <pc:docChg chg="custSel addSld modSld modMainMaster">
      <pc:chgData name="Cornelia Küstner" userId="82e3acdc-b74f-4d49-b86b-fe9ccf2634f5" providerId="ADAL" clId="{98244EE5-4037-4062-84FC-F86C71F1B83A}" dt="2024-06-24T11:52:48.848" v="5" actId="14826"/>
      <pc:docMkLst>
        <pc:docMk/>
      </pc:docMkLst>
      <pc:sldChg chg="modSp">
        <pc:chgData name="Cornelia Küstner" userId="82e3acdc-b74f-4d49-b86b-fe9ccf2634f5" providerId="ADAL" clId="{98244EE5-4037-4062-84FC-F86C71F1B83A}" dt="2024-06-24T11:52:48.848" v="5" actId="14826"/>
        <pc:sldMkLst>
          <pc:docMk/>
          <pc:sldMk cId="3982260627" sldId="257"/>
        </pc:sldMkLst>
        <pc:picChg chg="mod">
          <ac:chgData name="Cornelia Küstner" userId="82e3acdc-b74f-4d49-b86b-fe9ccf2634f5" providerId="ADAL" clId="{98244EE5-4037-4062-84FC-F86C71F1B83A}" dt="2024-06-24T11:52:48.848" v="5" actId="14826"/>
          <ac:picMkLst>
            <pc:docMk/>
            <pc:sldMk cId="3982260627" sldId="257"/>
            <ac:picMk id="1026" creationId="{00000000-0000-0000-0000-000000000000}"/>
          </ac:picMkLst>
        </pc:picChg>
      </pc:sldChg>
      <pc:sldChg chg="delSp new mod modClrScheme chgLayout">
        <pc:chgData name="Cornelia Küstner" userId="82e3acdc-b74f-4d49-b86b-fe9ccf2634f5" providerId="ADAL" clId="{98244EE5-4037-4062-84FC-F86C71F1B83A}" dt="2024-06-24T11:50:42.096" v="1" actId="700"/>
        <pc:sldMkLst>
          <pc:docMk/>
          <pc:sldMk cId="96033669" sldId="258"/>
        </pc:sldMkLst>
        <pc:spChg chg="del">
          <ac:chgData name="Cornelia Küstner" userId="82e3acdc-b74f-4d49-b86b-fe9ccf2634f5" providerId="ADAL" clId="{98244EE5-4037-4062-84FC-F86C71F1B83A}" dt="2024-06-24T11:50:42.096" v="1" actId="700"/>
          <ac:spMkLst>
            <pc:docMk/>
            <pc:sldMk cId="96033669" sldId="258"/>
            <ac:spMk id="2" creationId="{F7F4E2F1-D0FB-6F64-A5E6-0D0004CCDF5A}"/>
          </ac:spMkLst>
        </pc:spChg>
        <pc:spChg chg="del">
          <ac:chgData name="Cornelia Küstner" userId="82e3acdc-b74f-4d49-b86b-fe9ccf2634f5" providerId="ADAL" clId="{98244EE5-4037-4062-84FC-F86C71F1B83A}" dt="2024-06-24T11:50:42.096" v="1" actId="700"/>
          <ac:spMkLst>
            <pc:docMk/>
            <pc:sldMk cId="96033669" sldId="258"/>
            <ac:spMk id="3" creationId="{5C16EFFE-6FD6-A892-3AA3-CF43556021DD}"/>
          </ac:spMkLst>
        </pc:spChg>
      </pc:sldChg>
      <pc:sldMasterChg chg="addSp modSp">
        <pc:chgData name="Cornelia Küstner" userId="82e3acdc-b74f-4d49-b86b-fe9ccf2634f5" providerId="ADAL" clId="{98244EE5-4037-4062-84FC-F86C71F1B83A}" dt="2024-06-24T11:51:02.176" v="2" actId="931"/>
        <pc:sldMasterMkLst>
          <pc:docMk/>
          <pc:sldMasterMk cId="2900760644" sldId="2147483660"/>
        </pc:sldMasterMkLst>
        <pc:picChg chg="add mod">
          <ac:chgData name="Cornelia Küstner" userId="82e3acdc-b74f-4d49-b86b-fe9ccf2634f5" providerId="ADAL" clId="{98244EE5-4037-4062-84FC-F86C71F1B83A}" dt="2024-06-24T11:51:02.176" v="2" actId="931"/>
          <ac:picMkLst>
            <pc:docMk/>
            <pc:sldMasterMk cId="2900760644" sldId="2147483660"/>
            <ac:picMk id="3" creationId="{B7BB4EF2-16D9-F7F5-3D19-ED1030A6F6BB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0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2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1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42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3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6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486691CB-FF90-4374-8875-E0E7D0A783E7}" type="datetimeFigureOut">
              <a:rPr lang="de-DE" smtClean="0"/>
              <a:pPr/>
              <a:t>24.06.2024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A72AB48D-AE0B-4DE3-8435-667696BEE2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01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7BB4EF2-16D9-F7F5-3D19-ED1030A6F6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96"/>
            <a:ext cx="9143994" cy="5148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26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f64381-af27-4bc9-81c0-3cb258456522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7" ma:contentTypeDescription="Ein neues Dokument erstellen." ma:contentTypeScope="" ma:versionID="68d683c6dcf0dc898ac85397254f8d49">
  <xsd:schema xmlns:xsd="http://www.w3.org/2001/XMLSchema" xmlns:xs="http://www.w3.org/2001/XMLSchema" xmlns:p="http://schemas.microsoft.com/office/2006/metadata/properties" xmlns:ns2="e58eaca8-f4da-4d53-a948-ecd7d12d3e4a" xmlns:ns3="c82cca38-21c0-4085-b597-6714eaf117dc" xmlns:ns4="11dbbd15-56a6-4a36-99c3-e06f7c17aee8" targetNamespace="http://schemas.microsoft.com/office/2006/metadata/properties" ma:root="true" ma:fieldsID="8e5593b0b30a89878cb5ff5e749734a2" ns2:_="" ns3:_="" ns4:_="">
    <xsd:import namespace="e58eaca8-f4da-4d53-a948-ecd7d12d3e4a"/>
    <xsd:import namespace="c82cca38-21c0-4085-b597-6714eaf117dc"/>
    <xsd:import namespace="11dbbd15-56a6-4a36-99c3-e06f7c17aee8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3" nillable="true" ma:displayName="Taxonomy Catch All Column" ma:hidden="true" ma:list="{806070c7-c246-4ba1-b8eb-2b43f87f8a44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bbd15-56a6-4a36-99c3-e06f7c17a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98D11-FD45-4127-9510-37F04393A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03060-5375-4FE7-88D5-D303E5AFEA9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5ADCD17-BD27-4A46-B67B-721EEB8A91D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Alexandra Kunath</dc:creator>
  <cp:lastModifiedBy>Cornelia Küstner</cp:lastModifiedBy>
  <cp:revision>19</cp:revision>
  <dcterms:created xsi:type="dcterms:W3CDTF">2021-04-30T12:51:15Z</dcterms:created>
  <dcterms:modified xsi:type="dcterms:W3CDTF">2024-06-24T11:52:51Z</dcterms:modified>
</cp:coreProperties>
</file>