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8" r:id="rId7"/>
    <p:sldId id="257" r:id="rId8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3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 Zebrowski" userId="dcc3919b-343f-497e-bf31-4f0130144f5e" providerId="ADAL" clId="{6345FE1B-673F-4B73-968B-9D202BCAA2E0}"/>
    <pc:docChg chg="custSel addSld modSld modMainMaster">
      <pc:chgData name="Annett Zebrowski" userId="dcc3919b-343f-497e-bf31-4f0130144f5e" providerId="ADAL" clId="{6345FE1B-673F-4B73-968B-9D202BCAA2E0}" dt="2025-03-17T13:46:41.797" v="11" actId="14826"/>
      <pc:docMkLst>
        <pc:docMk/>
      </pc:docMkLst>
      <pc:sldChg chg="addSp delSp modSp mod modClrScheme chgLayout">
        <pc:chgData name="Annett Zebrowski" userId="dcc3919b-343f-497e-bf31-4f0130144f5e" providerId="ADAL" clId="{6345FE1B-673F-4B73-968B-9D202BCAA2E0}" dt="2025-03-11T14:25:11.272" v="9" actId="14826"/>
        <pc:sldMkLst>
          <pc:docMk/>
          <pc:sldMk cId="1473418805" sldId="256"/>
        </pc:sldMkLst>
        <pc:picChg chg="add mod">
          <ac:chgData name="Annett Zebrowski" userId="dcc3919b-343f-497e-bf31-4f0130144f5e" providerId="ADAL" clId="{6345FE1B-673F-4B73-968B-9D202BCAA2E0}" dt="2025-03-11T14:25:11.272" v="9" actId="14826"/>
          <ac:picMkLst>
            <pc:docMk/>
            <pc:sldMk cId="1473418805" sldId="256"/>
            <ac:picMk id="3" creationId="{1AB1FAD5-E257-CE2A-07D8-EC5D82D92EFA}"/>
          </ac:picMkLst>
        </pc:picChg>
      </pc:sldChg>
      <pc:sldChg chg="modSp add">
        <pc:chgData name="Annett Zebrowski" userId="dcc3919b-343f-497e-bf31-4f0130144f5e" providerId="ADAL" clId="{6345FE1B-673F-4B73-968B-9D202BCAA2E0}" dt="2025-03-17T13:46:41.797" v="11" actId="14826"/>
        <pc:sldMkLst>
          <pc:docMk/>
          <pc:sldMk cId="258951429" sldId="258"/>
        </pc:sldMkLst>
        <pc:picChg chg="mod">
          <ac:chgData name="Annett Zebrowski" userId="dcc3919b-343f-497e-bf31-4f0130144f5e" providerId="ADAL" clId="{6345FE1B-673F-4B73-968B-9D202BCAA2E0}" dt="2025-03-17T13:46:41.797" v="11" actId="14826"/>
          <ac:picMkLst>
            <pc:docMk/>
            <pc:sldMk cId="258951429" sldId="258"/>
            <ac:picMk id="3" creationId="{EE7CEBB5-037C-A897-8807-A11194951BE9}"/>
          </ac:picMkLst>
        </pc:picChg>
      </pc:sldChg>
      <pc:sldMasterChg chg="modSp">
        <pc:chgData name="Annett Zebrowski" userId="dcc3919b-343f-497e-bf31-4f0130144f5e" providerId="ADAL" clId="{6345FE1B-673F-4B73-968B-9D202BCAA2E0}" dt="2025-03-11T14:01:14.623" v="2" actId="14826"/>
        <pc:sldMasterMkLst>
          <pc:docMk/>
          <pc:sldMasterMk cId="3672931935" sldId="2147483660"/>
        </pc:sldMasterMkLst>
        <pc:picChg chg="mod">
          <ac:chgData name="Annett Zebrowski" userId="dcc3919b-343f-497e-bf31-4f0130144f5e" providerId="ADAL" clId="{6345FE1B-673F-4B73-968B-9D202BCAA2E0}" dt="2025-03-11T14:01:14.623" v="2" actId="14826"/>
          <ac:picMkLst>
            <pc:docMk/>
            <pc:sldMasterMk cId="3672931935" sldId="2147483660"/>
            <ac:picMk id="3" creationId="{2E6A271E-ADC2-2724-6FED-01107C48EE72}"/>
          </ac:picMkLst>
        </pc:picChg>
      </pc:sldMasterChg>
    </pc:docChg>
  </pc:docChgLst>
  <pc:docChgLst>
    <pc:chgData name="Cornelia Küstner" userId="82e3acdc-b74f-4d49-b86b-fe9ccf2634f5" providerId="ADAL" clId="{2C052378-E0BA-49DC-8731-2C3C8173109C}"/>
    <pc:docChg chg="undo custSel modSld modMainMaster">
      <pc:chgData name="Cornelia Küstner" userId="82e3acdc-b74f-4d49-b86b-fe9ccf2634f5" providerId="ADAL" clId="{2C052378-E0BA-49DC-8731-2C3C8173109C}" dt="2025-03-13T09:27:19.899" v="8" actId="14826"/>
      <pc:docMkLst>
        <pc:docMk/>
      </pc:docMkLst>
      <pc:sldChg chg="modSp mod">
        <pc:chgData name="Cornelia Küstner" userId="82e3acdc-b74f-4d49-b86b-fe9ccf2634f5" providerId="ADAL" clId="{2C052378-E0BA-49DC-8731-2C3C8173109C}" dt="2025-03-13T09:27:19.899" v="8" actId="14826"/>
        <pc:sldMkLst>
          <pc:docMk/>
          <pc:sldMk cId="1473418805" sldId="256"/>
        </pc:sldMkLst>
        <pc:picChg chg="mod">
          <ac:chgData name="Cornelia Küstner" userId="82e3acdc-b74f-4d49-b86b-fe9ccf2634f5" providerId="ADAL" clId="{2C052378-E0BA-49DC-8731-2C3C8173109C}" dt="2025-03-13T09:27:19.899" v="8" actId="14826"/>
          <ac:picMkLst>
            <pc:docMk/>
            <pc:sldMk cId="1473418805" sldId="256"/>
            <ac:picMk id="3" creationId="{1AB1FAD5-E257-CE2A-07D8-EC5D82D92EFA}"/>
          </ac:picMkLst>
        </pc:picChg>
      </pc:sldChg>
      <pc:sldMasterChg chg="modSp">
        <pc:chgData name="Cornelia Küstner" userId="82e3acdc-b74f-4d49-b86b-fe9ccf2634f5" providerId="ADAL" clId="{2C052378-E0BA-49DC-8731-2C3C8173109C}" dt="2025-03-04T13:30:11.636" v="1" actId="14826"/>
        <pc:sldMasterMkLst>
          <pc:docMk/>
          <pc:sldMasterMk cId="3672931935" sldId="2147483660"/>
        </pc:sldMasterMkLst>
        <pc:picChg chg="mod">
          <ac:chgData name="Cornelia Küstner" userId="82e3acdc-b74f-4d49-b86b-fe9ccf2634f5" providerId="ADAL" clId="{2C052378-E0BA-49DC-8731-2C3C8173109C}" dt="2025-03-04T13:30:11.636" v="1" actId="14826"/>
          <ac:picMkLst>
            <pc:docMk/>
            <pc:sldMasterMk cId="3672931935" sldId="2147483660"/>
            <ac:picMk id="3" creationId="{2E6A271E-ADC2-2724-6FED-01107C48EE72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47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1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90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64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08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36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96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56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17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89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2BADB3E2-6F50-4914-A6BC-5F10B119154B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36BD385F-C647-4726-B660-5FBDF0D01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16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6A271E-ADC2-2724-6FED-01107C48EE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" y="238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3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AB1FAD5-E257-CE2A-07D8-EC5D82D92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8" cy="51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743E8-F358-4340-FBA1-7B6A73C3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E7CEBB5-037C-A897-8807-A11194951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6" cy="51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71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f3f64381-af27-4bc9-81c0-3cb258456522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d2e160edd0e1ffd489cb50e45f5d5382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4b1533b49ae9fffef307cc92f8664689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Location" minOccurs="0"/>
                <xsd:element ref="ns3:MediaServiceMetadata" minOccurs="0"/>
                <xsd:element ref="ns3:lcf76f155ced4ddcb4097134ff3c332f" minOccurs="0"/>
                <xsd:element ref="ns3:MediaServiceFastMetadata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SearchPropertie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806070c7-c246-4ba1-b8eb-2b43f87f8a44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06070c7-c246-4ba1-b8eb-2b43f87f8a44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3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62C0CD-6B50-45FC-9901-AC5AA9DB6C7E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87778deb-af02-42e7-94a1-5a6bbe896bdb"/>
  </ds:schemaRefs>
</ds:datastoreItem>
</file>

<file path=customXml/itemProps2.xml><?xml version="1.0" encoding="utf-8"?>
<ds:datastoreItem xmlns:ds="http://schemas.openxmlformats.org/officeDocument/2006/customXml" ds:itemID="{155C5B61-AE7C-424C-93BD-D3C3AD1374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068FD-B1EE-4D23-92CB-E440DE4E057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2700180-8D52-494E-A438-BC7A75DDAD3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5" baseType="lpstr">
      <vt:lpstr>Arial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 Zebrowski</dc:creator>
  <cp:lastModifiedBy>Annett Zebrowski</cp:lastModifiedBy>
  <cp:revision>15</cp:revision>
  <dcterms:created xsi:type="dcterms:W3CDTF">2022-10-27T14:36:09Z</dcterms:created>
  <dcterms:modified xsi:type="dcterms:W3CDTF">2025-03-17T13:46:43Z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Veranstaltungsart">
    <vt:lpwstr/>
  </property>
  <property fmtid="{D5CDD505-2E9C-101B-9397-08002B2CF9AE}" pid="4" name="Ansicht">
    <vt:lpwstr/>
  </property>
  <property fmtid="{D5CDD505-2E9C-101B-9397-08002B2CF9AE}" pid="5" name="MediaServiceImageTags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